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C455-B2FB-CA07-EAF8-C58567BE6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D37EB-3F5C-074C-55FB-4D3C4471B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16C1-51D1-3E18-D18A-65BBF3A4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23DB3-019E-CCAF-A55B-D9AEA608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54B17-90F5-31EE-42AB-BCBD1239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215B-4D8C-46DA-BEFC-2DCC9A3B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C517C-52AD-DB87-A340-36E64C10C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6CB85-843B-8ACE-1958-93BCC926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79C3F-EC8A-134F-769E-318E482A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736E-2081-F53C-76C8-B58A9730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0724F-AE78-3339-DF1C-8DCF2E1FB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8FA0F-F42C-5E89-0307-9AB2B16D4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F7DD0-C311-916D-90D2-280AD9AC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3C4F3-FD02-993D-B069-820246F3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6828A-5190-50ED-9843-75621E66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817CC-DB8F-739E-37C2-C0D6449D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9F96B-0CF5-2409-B7E4-3C5E3707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AAE6-1B07-DF70-1D3B-BF566E34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57BAF-C9D0-1A3F-EA8B-6EC4AA8A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2252-9E35-2E8A-2101-1247B3E5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0582-AEF8-5270-9E5C-CF9A90D5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6D347-743D-7705-FF90-2A2294E3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0379B-66C2-F54B-AF43-F3616C0B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317BD-6814-2AA4-7814-C7F719EE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28EE9-FF20-0DAE-1F39-11A17B00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83D0-DA6C-47BA-2AAA-BC14CDF8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FBC9-E88A-B937-F674-283CA987A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84B88-6384-5D46-5E4C-263BFA04B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A42C3-D52B-3667-1807-292FB8BF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07980-1839-2E18-DC3E-BEC96930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BCE61-D6A1-DAB3-765D-5F81964F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DF7D-7AD3-C438-7271-AA80CFBD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A910A-3BD7-F0E8-C0BE-708FC26CF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05990-6627-2A4E-27B9-260D0D559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AFBB-002C-22AA-D46D-CB2A7ADB9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82165-1ED9-E7B5-6643-63A0D99AB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FCCB8-F803-CA92-BAF8-EB1DBBD0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9F6D9-C256-12D4-54F8-DE25296C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47E68-222A-5087-2F54-B07065D6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6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3BB0-D994-E6BE-B4EC-FB2BF856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9597F-9BF2-A9D1-B785-ECAABA2B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C08A1-BD80-CDBB-E729-038CA74E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48886-E495-DE86-6E9B-BBF5C3EE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2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98FC9-A6A7-C922-1719-813BD912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3BC29-5E7B-95CE-132C-E04EB818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05DCD-E6CB-8C77-3898-F9F08E21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7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A0A2-88F9-1033-AEE7-7BDF348C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3839-7BEC-2556-22DE-C70148E3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23B98-168D-8DFA-A46B-30EB283D6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B24AC-14A2-1D00-271A-032BBA3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63548-0752-64ED-6EDB-83EE8879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5EE8D-8B75-9527-C501-005422A6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465B-B022-49AC-E4E1-C41BBCE2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BAAB5-077D-6E9D-911A-6711E7259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795DE-6E42-95D3-C69B-706B13AC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56E1-27CA-5F48-C910-4D0179E1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0C18-FA7B-C75D-1085-FABBB9CD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A5BA5-9396-5470-0310-0961181A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8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C884B-8B16-A57A-A804-CA7BB7E8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E8437-F73E-8ECB-A272-607B5A777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C9CD4-5A89-E4EC-A51E-35360AC16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B14C2-183A-42CD-8A4E-84DA846A45F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84E2-EEE9-46D3-37FA-A43880430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8DB6E-B796-1A4B-322E-509CDCD8D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A4863-B072-466C-811F-FD20BADF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AI-generated content may be incorrect.">
            <a:extLst>
              <a:ext uri="{FF2B5EF4-FFF2-40B4-BE49-F238E27FC236}">
                <a16:creationId xmlns:a16="http://schemas.microsoft.com/office/drawing/2014/main" id="{5F762888-F6C3-01DA-B6A3-37CA13CD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55" y="0"/>
            <a:ext cx="13556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1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66DAF5ED9B9439C420306EEE348F6" ma:contentTypeVersion="15" ma:contentTypeDescription="Create a new document." ma:contentTypeScope="" ma:versionID="cf12de8b2714116c5ebee8c7a55523f7">
  <xsd:schema xmlns:xsd="http://www.w3.org/2001/XMLSchema" xmlns:xs="http://www.w3.org/2001/XMLSchema" xmlns:p="http://schemas.microsoft.com/office/2006/metadata/properties" xmlns:ns2="934faddc-e0f6-4434-9d20-c8174bbe727b" xmlns:ns3="4d9fbeba-495f-4d5d-a754-067132e79c42" targetNamespace="http://schemas.microsoft.com/office/2006/metadata/properties" ma:root="true" ma:fieldsID="7b3472f2d7d57ed99c5f81242cdb8507" ns2:_="" ns3:_="">
    <xsd:import namespace="934faddc-e0f6-4434-9d20-c8174bbe727b"/>
    <xsd:import namespace="4d9fbeba-495f-4d5d-a754-067132e79c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faddc-e0f6-4434-9d20-c8174bbe7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df2d30e-6876-4a14-8cb0-b02ba5b58f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fbeba-495f-4d5d-a754-067132e79c4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8b60268-3348-48b1-acc6-bd6c7bb3d914}" ma:internalName="TaxCatchAll" ma:showField="CatchAllData" ma:web="4d9fbeba-495f-4d5d-a754-067132e79c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9fbeba-495f-4d5d-a754-067132e79c42" xsi:nil="true"/>
    <lcf76f155ced4ddcb4097134ff3c332f xmlns="934faddc-e0f6-4434-9d20-c8174bbe72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CE1FB7-AC0A-44FD-9955-3808CE58E068}"/>
</file>

<file path=customXml/itemProps2.xml><?xml version="1.0" encoding="utf-8"?>
<ds:datastoreItem xmlns:ds="http://schemas.openxmlformats.org/officeDocument/2006/customXml" ds:itemID="{796517D4-CB80-49C0-816F-E1266B66E1C7}"/>
</file>

<file path=customXml/itemProps3.xml><?xml version="1.0" encoding="utf-8"?>
<ds:datastoreItem xmlns:ds="http://schemas.openxmlformats.org/officeDocument/2006/customXml" ds:itemID="{E3F5FB94-2ECE-483C-88CA-69BE5A76963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Spruill</dc:creator>
  <cp:lastModifiedBy>Daniel Spruill</cp:lastModifiedBy>
  <cp:revision>1</cp:revision>
  <dcterms:created xsi:type="dcterms:W3CDTF">2025-04-09T19:25:50Z</dcterms:created>
  <dcterms:modified xsi:type="dcterms:W3CDTF">2025-04-09T19:27:06Z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0x01010043166DAF5ED9B9439C420306EEE348F6</vt:lpwstr>
  </property>
</Properties>
</file>