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B23C2-9A51-17A1-244F-0DA599D14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6EC6CE-9FF3-9DB3-A988-B90E277780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4F073D-C409-D180-5550-68E9623D9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83FDD7-62B9-E8DD-C59D-FF1DE9C7B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E56E0-B67F-7D79-4430-52F84FD57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97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08F8A-DF03-5CC5-4E55-649FFA908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451137-FB86-2231-4F82-9255D606E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6FB04-BB8D-F9FC-F150-FF480AEA8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3D7A73-C2C7-6003-5A34-7E5FDD5FA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203F3-E35D-990E-30EA-522472E3C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243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0B7B91-9FAF-BCED-A6A2-EB0F2C1424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A2B64D-EC93-4016-CE12-98CD7C937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BDA046-46F2-3842-4F72-4024EA20D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40CD9-F24D-F15B-7F12-45B0D0CCC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C254A-6A33-9E3F-AE15-1E28BDEA0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84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8AE10-7726-DC9F-EF1E-7938E1BE3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F4EF7A-8A01-AD9B-8484-50C2D9A99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3C947B-F221-463E-269F-16C6F5FFB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D4174E-F99F-5743-DE7B-D50127A08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5D914-F589-3E31-06A7-2B634EA49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15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715A5-752E-B741-A318-897DACA7F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D15C2-8BF0-B392-7D3D-CE9E62563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4BB17-3A9F-58DE-0E6E-3876DCA55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AAB26-6A5B-1C07-112E-482B83B86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69672-C2DF-6E1E-F0A8-B3CE6415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5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7BEC3-8FD1-0767-C40E-03BA75D9C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8F3949-0E9F-C43A-443D-958188CDAC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7AD8D-6C2E-35DD-BB3A-F3C03E671E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DD7FC9-72F1-7FF1-E2C3-EC8D6B39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DC8F43-D5B7-033D-48EB-4E282D5F3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8CB558-9BB0-7AB4-EC0C-FD95B6DB9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267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A13A2-274E-B2BA-9DAB-8D4E46188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25DDF-3DC6-1592-25E8-EC9B3610F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A5AC9E-4623-833E-19E7-F0B53D4404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FA3977D-15FC-658F-B70C-D0EFEC78EE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56316AE-9A1D-EAEF-9A14-1B364D500A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C22733-52C7-11A8-CFB3-691704D1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26E78E-5244-FD5D-3206-2196F131C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10841F-C038-403D-7D30-8A2F55BAD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698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D3625-0AB1-59A1-4E19-E63CF84C9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4642B7-855D-23E0-79A0-655F499B2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1244EF-5A95-820C-274F-BEF6F28D1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E821DE-7E5B-66DE-2473-C554E815F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892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61D789-6151-4DBD-7E33-FC2E80CE3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C39FA8-8EC1-331C-633D-946CC2CFF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616E8-A602-DCC4-EFC2-E3747175D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110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2E2E0-AE15-C1F0-13E0-B530AE437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0AAF5-AC11-4821-45AD-F2A013CC8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91F6BE-22C0-75AA-DCA9-80C9D92173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82D0D8-753C-8B8D-83DC-B9AE16AFD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30A70-4C3D-80DE-C8E8-48D496777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511DD-4FFC-0CA8-8058-CF75E331C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1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4A8BD-6CB8-1DDA-8274-3B5AC5A25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DDE394-C404-2F2D-6588-E64F1C54F8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50547-A43B-57D5-5784-E87DFA929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D3BB7D-064B-1679-1C78-9D984441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2033-E765-F732-6127-165919A17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19D9F-A3C7-1F0A-EFD6-683D27B81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0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DE21A7-D55D-1AA2-FFA0-9D33532FB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A90C2F-95C7-7039-5BF6-B7D12C49D3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821B5A-B9A8-85FD-604C-F7ECCCB321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58BDF-2FDD-43DA-8FE2-55559A758A3D}" type="datetimeFigureOut">
              <a:rPr lang="en-US" smtClean="0"/>
              <a:t>8/17/2022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F9C338-C44A-9CEE-4ADA-DBB50AAA9C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38647B-C81A-1F79-1E17-C7D2D05E5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44FA3-88C3-462B-9F88-E19E25CDAE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299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54A55C-2C79-4207-97C8-8302BE8B3CBB}"/>
              </a:ext>
            </a:extLst>
          </p:cNvPr>
          <p:cNvSpPr txBox="1"/>
          <p:nvPr/>
        </p:nvSpPr>
        <p:spPr>
          <a:xfrm>
            <a:off x="2883311" y="1391904"/>
            <a:ext cx="550671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</a:pPr>
            <a:r>
              <a:rPr lang="en-US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LAW OFFICES OF 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36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WALKER LAMBE, PLLC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6133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Garamond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Vanessa Sanchez</dc:creator>
  <cp:lastModifiedBy>Vanessa Sanchez</cp:lastModifiedBy>
  <cp:revision>1</cp:revision>
  <dcterms:created xsi:type="dcterms:W3CDTF">2022-08-17T16:13:33Z</dcterms:created>
  <dcterms:modified xsi:type="dcterms:W3CDTF">2022-08-17T16:29:28Z</dcterms:modified>
</cp:coreProperties>
</file>