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B78A-E96D-9F4F-A388-30B62E07474F}" type="datetimeFigureOut">
              <a:rPr lang="en-US" smtClean="0"/>
              <a:t>2/7/16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641E-88BC-3342-A965-DCB9D472D1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B78A-E96D-9F4F-A388-30B62E07474F}" type="datetimeFigureOut">
              <a:rPr lang="en-US" smtClean="0"/>
              <a:t>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641E-88BC-3342-A965-DCB9D472D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B78A-E96D-9F4F-A388-30B62E07474F}" type="datetimeFigureOut">
              <a:rPr lang="en-US" smtClean="0"/>
              <a:t>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641E-88BC-3342-A965-DCB9D472D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B78A-E96D-9F4F-A388-30B62E07474F}" type="datetimeFigureOut">
              <a:rPr lang="en-US" smtClean="0"/>
              <a:t>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641E-88BC-3342-A965-DCB9D472D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B78A-E96D-9F4F-A388-30B62E07474F}" type="datetimeFigureOut">
              <a:rPr lang="en-US" smtClean="0"/>
              <a:t>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641E-88BC-3342-A965-DCB9D472D1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B78A-E96D-9F4F-A388-30B62E07474F}" type="datetimeFigureOut">
              <a:rPr lang="en-US" smtClean="0"/>
              <a:t>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641E-88BC-3342-A965-DCB9D472D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B78A-E96D-9F4F-A388-30B62E07474F}" type="datetimeFigureOut">
              <a:rPr lang="en-US" smtClean="0"/>
              <a:t>2/7/16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641E-88BC-3342-A965-DCB9D472D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B78A-E96D-9F4F-A388-30B62E07474F}" type="datetimeFigureOut">
              <a:rPr lang="en-US" smtClean="0"/>
              <a:t>2/7/16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E6641E-88BC-3342-A965-DCB9D472D1D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B78A-E96D-9F4F-A388-30B62E07474F}" type="datetimeFigureOut">
              <a:rPr lang="en-US" smtClean="0"/>
              <a:t>2/7/16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641E-88BC-3342-A965-DCB9D472D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B78A-E96D-9F4F-A388-30B62E07474F}" type="datetimeFigureOut">
              <a:rPr lang="en-US" smtClean="0"/>
              <a:t>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EE6641E-88BC-3342-A965-DCB9D472D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8AFB78A-E96D-9F4F-A388-30B62E07474F}" type="datetimeFigureOut">
              <a:rPr lang="en-US" smtClean="0"/>
              <a:t>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641E-88BC-3342-A965-DCB9D472D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8AFB78A-E96D-9F4F-A388-30B62E07474F}" type="datetimeFigureOut">
              <a:rPr lang="en-US" smtClean="0"/>
              <a:t>2/7/16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EE6641E-88BC-3342-A965-DCB9D472D1D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Staff Refreshers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Fleet Feet + </a:t>
            </a:r>
            <a:r>
              <a:rPr lang="en-US" dirty="0" err="1" smtClean="0"/>
              <a:t>FrontRunner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226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RICS/Check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Credit to appropriate sales associate</a:t>
            </a:r>
          </a:p>
          <a:p>
            <a:r>
              <a:rPr lang="en-US" dirty="0" smtClean="0"/>
              <a:t>Customer information</a:t>
            </a:r>
          </a:p>
          <a:p>
            <a:r>
              <a:rPr lang="en-US" dirty="0" smtClean="0"/>
              <a:t>Must mention $25 gift card for every $250</a:t>
            </a:r>
          </a:p>
          <a:p>
            <a:r>
              <a:rPr lang="en-US" dirty="0" smtClean="0"/>
              <a:t>Thank customer</a:t>
            </a:r>
          </a:p>
          <a:p>
            <a:r>
              <a:rPr lang="en-US" dirty="0" smtClean="0"/>
              <a:t>Do NOT forget “Thank you” cards &amp; related cards in boxes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2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buy fully priced clothing off floor</a:t>
            </a:r>
          </a:p>
          <a:p>
            <a:pPr lvl="1"/>
            <a:r>
              <a:rPr lang="en-US" dirty="0" smtClean="0"/>
              <a:t>Special order through RICS</a:t>
            </a:r>
          </a:p>
          <a:p>
            <a:r>
              <a:rPr lang="en-US" dirty="0" smtClean="0"/>
              <a:t>Utilize 3point5</a:t>
            </a:r>
          </a:p>
          <a:p>
            <a:pPr lvl="1"/>
            <a:r>
              <a:rPr lang="en-US" dirty="0" smtClean="0"/>
              <a:t>If not signed up, ask manager</a:t>
            </a:r>
          </a:p>
          <a:p>
            <a:r>
              <a:rPr lang="en-US" dirty="0" smtClean="0"/>
              <a:t>Avoid wearing competitor logos </a:t>
            </a:r>
          </a:p>
          <a:p>
            <a:pPr lvl="1"/>
            <a:r>
              <a:rPr lang="en-US" dirty="0" smtClean="0"/>
              <a:t>Lulu Lemon, </a:t>
            </a:r>
            <a:r>
              <a:rPr lang="en-US" dirty="0" err="1" smtClean="0"/>
              <a:t>Athletica</a:t>
            </a:r>
            <a:r>
              <a:rPr lang="en-US" dirty="0" smtClean="0"/>
              <a:t>,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7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Pick-up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Engage with these customers!!</a:t>
            </a:r>
          </a:p>
          <a:p>
            <a:r>
              <a:rPr lang="en-US" dirty="0" smtClean="0"/>
              <a:t>Great traffic for store</a:t>
            </a:r>
          </a:p>
          <a:p>
            <a:pPr lvl="1"/>
            <a:r>
              <a:rPr lang="en-US" dirty="0" smtClean="0"/>
              <a:t>Take advantage of presence</a:t>
            </a:r>
          </a:p>
          <a:p>
            <a:pPr lvl="1"/>
            <a:r>
              <a:rPr lang="en-US" dirty="0" smtClean="0"/>
              <a:t>Do not ignore them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251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customer NEEDS to be greeted</a:t>
            </a:r>
          </a:p>
          <a:p>
            <a:pPr lvl="1"/>
            <a:r>
              <a:rPr lang="en-US" dirty="0" smtClean="0"/>
              <a:t>Even if you are with someone</a:t>
            </a:r>
          </a:p>
          <a:p>
            <a:r>
              <a:rPr lang="en-US" dirty="0" smtClean="0"/>
              <a:t>Actively listen to customer needs</a:t>
            </a:r>
          </a:p>
          <a:p>
            <a:pPr lvl="1"/>
            <a:r>
              <a:rPr lang="en-US" dirty="0" smtClean="0"/>
              <a:t>Not everyone needs to go through FIT process</a:t>
            </a:r>
          </a:p>
          <a:p>
            <a:pPr lvl="2"/>
            <a:r>
              <a:rPr lang="en-US" dirty="0" smtClean="0"/>
              <a:t>Saves time on busy days</a:t>
            </a:r>
          </a:p>
          <a:p>
            <a:r>
              <a:rPr lang="en-US" dirty="0" smtClean="0"/>
              <a:t>We are not just a shoe store</a:t>
            </a:r>
          </a:p>
          <a:p>
            <a:pPr lvl="1"/>
            <a:r>
              <a:rPr lang="en-US" dirty="0" smtClean="0"/>
              <a:t>Talk customer through store</a:t>
            </a:r>
          </a:p>
          <a:p>
            <a:pPr lvl="1"/>
            <a:r>
              <a:rPr lang="en-US" dirty="0" smtClean="0"/>
              <a:t>Ask questions, lead conversation from there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17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Lots of information to remember but needs attention</a:t>
            </a:r>
          </a:p>
          <a:p>
            <a:r>
              <a:rPr lang="en-US" dirty="0" smtClean="0"/>
              <a:t>Focus on one training group per week</a:t>
            </a:r>
          </a:p>
          <a:p>
            <a:pPr lvl="1"/>
            <a:r>
              <a:rPr lang="en-US" dirty="0" smtClean="0"/>
              <a:t>MIT</a:t>
            </a:r>
          </a:p>
          <a:p>
            <a:pPr lvl="1"/>
            <a:r>
              <a:rPr lang="en-US" dirty="0" smtClean="0"/>
              <a:t>NOBO</a:t>
            </a:r>
          </a:p>
          <a:p>
            <a:pPr lvl="1"/>
            <a:r>
              <a:rPr lang="en-US" dirty="0" smtClean="0"/>
              <a:t>Team </a:t>
            </a:r>
            <a:r>
              <a:rPr lang="en-US" dirty="0" err="1" smtClean="0"/>
              <a:t>FrontRunner</a:t>
            </a:r>
            <a:endParaRPr lang="en-US" dirty="0" smtClean="0"/>
          </a:p>
          <a:p>
            <a:pPr lvl="1"/>
            <a:r>
              <a:rPr lang="en-US" dirty="0" smtClean="0"/>
              <a:t>Movement*</a:t>
            </a:r>
          </a:p>
          <a:p>
            <a:pPr lvl="1"/>
            <a:r>
              <a:rPr lang="en-US" dirty="0" smtClean="0"/>
              <a:t>Yoga*</a:t>
            </a:r>
          </a:p>
          <a:p>
            <a:pPr lvl="1"/>
            <a:r>
              <a:rPr lang="en-US" dirty="0" smtClean="0"/>
              <a:t>Core*</a:t>
            </a:r>
          </a:p>
          <a:p>
            <a:r>
              <a:rPr lang="en-US" dirty="0" smtClean="0"/>
              <a:t>If you have questions, ASK!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012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Now, more fun stuff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27746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30</TotalTime>
  <Words>187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Staff Refreshers</vt:lpstr>
      <vt:lpstr>RICS/Check out</vt:lpstr>
      <vt:lpstr>Clothing</vt:lpstr>
      <vt:lpstr>Packet Pick-up </vt:lpstr>
      <vt:lpstr>Customer Awareness</vt:lpstr>
      <vt:lpstr>Training Groups</vt:lpstr>
      <vt:lpstr>Now, more fun stuff 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Neff</dc:creator>
  <cp:lastModifiedBy>Megan Neff</cp:lastModifiedBy>
  <cp:revision>9</cp:revision>
  <dcterms:created xsi:type="dcterms:W3CDTF">2016-02-07T17:39:04Z</dcterms:created>
  <dcterms:modified xsi:type="dcterms:W3CDTF">2016-02-07T18:09:04Z</dcterms:modified>
</cp:coreProperties>
</file>